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4" r:id="rId5"/>
    <p:sldId id="346" r:id="rId6"/>
    <p:sldId id="388" r:id="rId7"/>
    <p:sldId id="459" r:id="rId8"/>
    <p:sldId id="457" r:id="rId9"/>
    <p:sldId id="458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1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21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1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54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3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24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94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66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90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3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01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0022-AD9F-4EA3-B323-44C41A92098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39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850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</a:p>
          <a:p>
            <a:pPr algn="ctr"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3. Logikai szemantika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6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10781186" cy="3942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szemantika? </a:t>
            </a: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szemantika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nyelvi kifejezéseknek a valósághoz való viszonyával foglalkozik. A jólformált kifejezéseknek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szemantikai értéket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tulajdonít. </a:t>
            </a: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grammatika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nyelvi elemek egymáshoz való viszonyával foglalkozik. </a:t>
            </a: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logika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ismeretek egymáshoz való viszonyával foglalkozik.</a:t>
            </a: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tudományok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az ismereteknek a tárgyakhoz való viszonyával foglalkozik. </a:t>
            </a:r>
          </a:p>
          <a:p>
            <a:pPr algn="just" hangingPunct="0">
              <a:lnSpc>
                <a:spcPct val="150000"/>
              </a:lnSpc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4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8398933" cy="47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áblázat 3">
            <a:extLst>
              <a:ext uri="{FF2B5EF4-FFF2-40B4-BE49-F238E27FC236}">
                <a16:creationId xmlns:a16="http://schemas.microsoft.com/office/drawing/2014/main" id="{B74E7E5D-9D80-4CCC-B987-D6C1239F7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581703"/>
              </p:ext>
            </p:extLst>
          </p:nvPr>
        </p:nvGraphicFramePr>
        <p:xfrm>
          <a:off x="829733" y="719666"/>
          <a:ext cx="10532536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983">
                  <a:extLst>
                    <a:ext uri="{9D8B030D-6E8A-4147-A177-3AD203B41FA5}">
                      <a16:colId xmlns:a16="http://schemas.microsoft.com/office/drawing/2014/main" val="2271854336"/>
                    </a:ext>
                  </a:extLst>
                </a:gridCol>
                <a:gridCol w="2995863">
                  <a:extLst>
                    <a:ext uri="{9D8B030D-6E8A-4147-A177-3AD203B41FA5}">
                      <a16:colId xmlns:a16="http://schemas.microsoft.com/office/drawing/2014/main" val="138139732"/>
                    </a:ext>
                  </a:extLst>
                </a:gridCol>
                <a:gridCol w="2538663">
                  <a:extLst>
                    <a:ext uri="{9D8B030D-6E8A-4147-A177-3AD203B41FA5}">
                      <a16:colId xmlns:a16="http://schemas.microsoft.com/office/drawing/2014/main" val="673188863"/>
                    </a:ext>
                  </a:extLst>
                </a:gridCol>
                <a:gridCol w="3650027">
                  <a:extLst>
                    <a:ext uri="{9D8B030D-6E8A-4147-A177-3AD203B41FA5}">
                      <a16:colId xmlns:a16="http://schemas.microsoft.com/office/drawing/2014/main" val="731530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funktor</a:t>
                      </a:r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2351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faktuális</a:t>
                      </a:r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érték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igazságérték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jelölet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a szabály, amely a bemenet </a:t>
                      </a:r>
                      <a:r>
                        <a:rPr lang="hu-H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faktuális</a:t>
                      </a:r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értékéhez a kimenet </a:t>
                      </a:r>
                      <a:r>
                        <a:rPr lang="hu-H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faktuális</a:t>
                      </a:r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értékét rendeli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316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intenzió</a:t>
                      </a:r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azon feltételek összessége, amelyek mellett a mondat igaz állítást fejez ki</a:t>
                      </a:r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név </a:t>
                      </a:r>
                      <a:r>
                        <a:rPr lang="hu-HU" sz="2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jelöletét</a:t>
                      </a:r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meghatározó feltételek összessége</a:t>
                      </a:r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az a szabály, amely bemenet </a:t>
                      </a:r>
                      <a:r>
                        <a:rPr lang="hu-HU" sz="2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intenziójához</a:t>
                      </a:r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kimenet </a:t>
                      </a:r>
                      <a:r>
                        <a:rPr lang="hu-HU" sz="2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intenzióját</a:t>
                      </a:r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rendeli</a:t>
                      </a:r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026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87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8398933" cy="47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áblázat 3">
            <a:extLst>
              <a:ext uri="{FF2B5EF4-FFF2-40B4-BE49-F238E27FC236}">
                <a16:creationId xmlns:a16="http://schemas.microsoft.com/office/drawing/2014/main" id="{B74E7E5D-9D80-4CCC-B987-D6C1239F720E}"/>
              </a:ext>
            </a:extLst>
          </p:cNvPr>
          <p:cNvGraphicFramePr>
            <a:graphicFrameLocks noGrp="1"/>
          </p:cNvGraphicFramePr>
          <p:nvPr/>
        </p:nvGraphicFramePr>
        <p:xfrm>
          <a:off x="829733" y="719666"/>
          <a:ext cx="10532536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983">
                  <a:extLst>
                    <a:ext uri="{9D8B030D-6E8A-4147-A177-3AD203B41FA5}">
                      <a16:colId xmlns:a16="http://schemas.microsoft.com/office/drawing/2014/main" val="2271854336"/>
                    </a:ext>
                  </a:extLst>
                </a:gridCol>
                <a:gridCol w="2995863">
                  <a:extLst>
                    <a:ext uri="{9D8B030D-6E8A-4147-A177-3AD203B41FA5}">
                      <a16:colId xmlns:a16="http://schemas.microsoft.com/office/drawing/2014/main" val="138139732"/>
                    </a:ext>
                  </a:extLst>
                </a:gridCol>
                <a:gridCol w="2538663">
                  <a:extLst>
                    <a:ext uri="{9D8B030D-6E8A-4147-A177-3AD203B41FA5}">
                      <a16:colId xmlns:a16="http://schemas.microsoft.com/office/drawing/2014/main" val="673188863"/>
                    </a:ext>
                  </a:extLst>
                </a:gridCol>
                <a:gridCol w="3650027">
                  <a:extLst>
                    <a:ext uri="{9D8B030D-6E8A-4147-A177-3AD203B41FA5}">
                      <a16:colId xmlns:a16="http://schemas.microsoft.com/office/drawing/2014/main" val="731530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funktor</a:t>
                      </a:r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2351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faktuális</a:t>
                      </a:r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érték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igazságérték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jelölet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a szabály, amely a bemenet </a:t>
                      </a:r>
                      <a:r>
                        <a:rPr lang="hu-H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faktuális</a:t>
                      </a:r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értékéhez a kimenet </a:t>
                      </a:r>
                      <a:r>
                        <a:rPr lang="hu-H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faktuális</a:t>
                      </a:r>
                      <a:r>
                        <a:rPr lang="hu-H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értékét rendeli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316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intenzió</a:t>
                      </a:r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azon feltételek összessége, amelyek mellett a mondat igaz állítást fejez ki</a:t>
                      </a:r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név </a:t>
                      </a:r>
                      <a:r>
                        <a:rPr lang="hu-HU" sz="2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jelöletét</a:t>
                      </a:r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meghatározó feltételek összessége</a:t>
                      </a:r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az a szabály, amely bemenet </a:t>
                      </a:r>
                      <a:r>
                        <a:rPr lang="hu-HU" sz="2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intenziójához</a:t>
                      </a:r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kimenet </a:t>
                      </a:r>
                      <a:r>
                        <a:rPr lang="hu-HU" sz="2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intenzióját</a:t>
                      </a:r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rendeli</a:t>
                      </a:r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026264"/>
                  </a:ext>
                </a:extLst>
              </a:tr>
            </a:tbl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961C0859-E448-49D6-AD0C-A11AE26BEB25}"/>
              </a:ext>
            </a:extLst>
          </p:cNvPr>
          <p:cNvSpPr txBox="1"/>
          <p:nvPr/>
        </p:nvSpPr>
        <p:spPr>
          <a:xfrm>
            <a:off x="829733" y="4666826"/>
            <a:ext cx="10532536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Micimackó fülesnek szánt ajándéká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 éppen belefér a kidurrant léggömb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üres mézescsupor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 éppen belefér a kidurrant léggömb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997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8398933" cy="47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2FC20BD3-522C-4363-AFD3-D176A98838F7}"/>
              </a:ext>
            </a:extLst>
          </p:cNvPr>
          <p:cNvSpPr txBox="1"/>
          <p:nvPr/>
        </p:nvSpPr>
        <p:spPr>
          <a:xfrm>
            <a:off x="829733" y="959371"/>
            <a:ext cx="10179162" cy="2795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2x2=5  				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hamis</a:t>
            </a:r>
          </a:p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Lehetetlen, hogy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2x2=5					igaz</a:t>
            </a:r>
          </a:p>
          <a:p>
            <a:pPr algn="just" hangingPunct="0">
              <a:lnSpc>
                <a:spcPct val="150000"/>
              </a:lnSpc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fővárosa Debrecen.				hamis</a:t>
            </a:r>
          </a:p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Lehetetlen, hogy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Magyarország fővárosa Debrecen.	hamis</a:t>
            </a: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0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8398933" cy="47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2FC20BD3-522C-4363-AFD3-D176A98838F7}"/>
              </a:ext>
            </a:extLst>
          </p:cNvPr>
          <p:cNvSpPr txBox="1"/>
          <p:nvPr/>
        </p:nvSpPr>
        <p:spPr>
          <a:xfrm>
            <a:off x="829733" y="959371"/>
            <a:ext cx="8310518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Péter ismeri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körzeti orvos</a:t>
            </a:r>
            <a:r>
              <a:rPr lang="hu-H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vőlegény aggódott, </a:t>
            </a:r>
            <a:r>
              <a:rPr lang="hu-H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mert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menyasszony késett.</a:t>
            </a:r>
          </a:p>
        </p:txBody>
      </p:sp>
    </p:spTree>
    <p:extLst>
      <p:ext uri="{BB962C8B-B14F-4D97-AF65-F5344CB8AC3E}">
        <p14:creationId xmlns:p14="http://schemas.microsoft.com/office/powerpoint/2010/main" val="1219676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1B6019C307E26041B614C0368E549AC2" ma:contentTypeVersion="13" ma:contentTypeDescription="Új dokumentum létrehozása." ma:contentTypeScope="" ma:versionID="4961aaa00e197357001a8a72503a453a">
  <xsd:schema xmlns:xsd="http://www.w3.org/2001/XMLSchema" xmlns:xs="http://www.w3.org/2001/XMLSchema" xmlns:p="http://schemas.microsoft.com/office/2006/metadata/properties" xmlns:ns3="081507d9-3c7b-4ff9-a5d4-3567f988f5c2" xmlns:ns4="b297889d-3032-4900-be23-c6e97f30e994" targetNamespace="http://schemas.microsoft.com/office/2006/metadata/properties" ma:root="true" ma:fieldsID="1cdbc1656fb497b22bd9128711667426" ns3:_="" ns4:_="">
    <xsd:import namespace="081507d9-3c7b-4ff9-a5d4-3567f988f5c2"/>
    <xsd:import namespace="b297889d-3032-4900-be23-c6e97f30e9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507d9-3c7b-4ff9-a5d4-3567f988f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7889d-3032-4900-be23-c6e97f30e99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9D64C4-8F76-47E0-9A4F-E5962B82A7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507d9-3c7b-4ff9-a5d4-3567f988f5c2"/>
    <ds:schemaRef ds:uri="b297889d-3032-4900-be23-c6e97f30e9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6B9973-13B5-4B5F-BE30-07CE7009BD87}">
  <ds:schemaRefs>
    <ds:schemaRef ds:uri="b297889d-3032-4900-be23-c6e97f30e994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081507d9-3c7b-4ff9-a5d4-3567f988f5c2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5E6A6D4-6734-4F4F-9A5B-E4EAA4AE73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237</Words>
  <Application>Microsoft Office PowerPoint</Application>
  <PresentationFormat>Szélesvásznú</PresentationFormat>
  <Paragraphs>43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BTKpulpitus</dc:creator>
  <cp:lastModifiedBy>Hankovszky Tamás</cp:lastModifiedBy>
  <cp:revision>46</cp:revision>
  <dcterms:created xsi:type="dcterms:W3CDTF">2019-10-17T08:30:52Z</dcterms:created>
  <dcterms:modified xsi:type="dcterms:W3CDTF">2022-02-15T14:49:16Z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0x0101001B6019C307E26041B614C0368E549AC2</vt:lpwstr>
  </property>
</Properties>
</file>